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01D72-45B7-44AC-A73D-BC768FEB702B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34BD2-E1B6-475E-90F3-0323A4C77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93B79A-0CC2-475C-86A3-288304BC6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ADDA7C-8647-2D84-4A4F-2E1F1E7F0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D49C38-FA25-5070-78F8-EB158F49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7300A4-81B0-BE9D-1515-EEBD471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24CC5-F5BA-70CB-51C7-8251A2FC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3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13A930-E3C6-1F1D-9524-5F654260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3A014-8062-3721-5EE4-38DD618E8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CF40D0-6712-947E-056C-33605B67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444D85-C8B6-9F05-011A-E7FE3A001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44C42B-7104-76D8-6D21-C09C2B32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1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9B241C-D181-5B2D-2D99-E30F6E00D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AEE084-18F8-65FC-2AE9-BFD05B3AF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BF873B-6E6E-2402-6606-FC90804B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82A26-12F4-B0ED-59B3-2E13443D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7098DF-4FF5-6383-A552-C7FBD819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78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E60A68-92C4-B915-0A2E-47B089CE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FC53EC-5545-6CB3-AAF2-540DB9C19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5A0D40-0832-DA1D-C001-D849E252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5BAFE0-B26F-4B92-4717-8087CE688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0CC22E-8CAA-79D5-10BD-861F03A9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8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A9239-5DF7-7952-88B7-4D47D028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A2681A-011F-C169-0555-48E74C35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06C70C-BE63-039A-5D71-43A24950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E8DF8-C887-6AE8-EA54-72DAAD6D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574030-430D-C08E-3D5B-67465452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01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2FF8E6-11CD-8EF8-BF2A-21C8FB5B7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0D0BF3-C584-9B4C-1919-CF7DA8BFC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5B05F9-F43E-28C1-D5BC-B470A2794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EF2E5B-A726-CF9A-BF95-7326D034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F17ED6-6AC7-5BFA-6B3E-ED65E0C2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2FDD5E-CB9E-FEEF-3717-C905E281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98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7D8463-A8B8-2EE5-052F-96F95AAC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574625-1A08-AC62-D515-CC5E37BFA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E1E782-43CD-7419-B798-CD45333F4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E76930-D9EE-1C8E-4CF6-DFC813B44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B5B9C2-00C4-4C06-A338-FB23CE23A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1EEF53-EB4F-5843-B845-4D6FCCF8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1B7D94-1F43-4E0D-4553-829B1B808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434083-E5DB-EA17-29B5-E9EDBC29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3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2D37CE-C5E4-BF69-384C-6EC2BC8C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002D22-C5DE-5530-5494-8BEFB0AA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267809-BDE1-1B1E-81D0-9A4A72BD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A3BC5A-BC99-F6D2-93C1-E5A026B0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02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98181B-36F2-A503-1969-7099C009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1E30E8-AC4D-C2A8-A201-A603310A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5B9E81-B48A-25DB-2432-8A95A0FC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2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439F9-EBAE-03F9-C5B8-AB0B1AE08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AD8CCA-CFAE-9051-4665-0BACAAD3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1E785D-BBE6-38C2-B5E1-0E71D473F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B5A344-8235-6AB6-7205-83D3666D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323D99-B3A8-1FBC-8D0B-C7F4A2D8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64F477-DE74-BA63-5AFF-6F47D00A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31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ADB3C-B221-5F29-8CAE-A55E82EA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507B6C-725C-D2D5-467D-48E524C72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C0668-C92E-B8B9-678D-E9CEBDECA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D94FB3-5749-6E4F-E476-4A7EC2D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22D4EA-8E74-1F0E-C0AC-A61CD7D7C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173B8E-E0FF-7C71-B4D6-3F42978B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7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98924C-6A21-79C2-6693-1A673B99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D0CACE-6CFC-7286-D5B3-B9B01DEF5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53A335-A4E9-2AAE-8565-A52ADCDD8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C4EDE-D228-4089-866F-F2FF0111F0F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0EA20C-92F2-0366-FCFD-F1E27CB8D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5BA90-7147-9FC1-3487-2B66A7705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E438B-232C-430E-8E14-824C0CF7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3B7B0-0647-0D45-B40D-CCC0FFEAB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69" y="417251"/>
            <a:ext cx="10895861" cy="1873188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en-US" altLang="ja-JP" sz="8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JA</a:t>
            </a:r>
            <a:r>
              <a:rPr lang="ja-JP" altLang="en-US" sz="88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湖東職員募集</a:t>
            </a:r>
            <a:endParaRPr kumimoji="1" lang="ja-JP" altLang="en-US" sz="88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1675C5B6-4FAC-ED85-2B35-C62348192957}"/>
              </a:ext>
            </a:extLst>
          </p:cNvPr>
          <p:cNvSpPr txBox="1">
            <a:spLocks/>
          </p:cNvSpPr>
          <p:nvPr/>
        </p:nvSpPr>
        <p:spPr>
          <a:xfrm>
            <a:off x="648069" y="2290439"/>
            <a:ext cx="10895862" cy="1138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令和７年度４月に採用する職員採用試験を行います。採用予定人数及び受験資格は下記の通りです。また、採用希望の方は下記にお問い合わせ下さい。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791A161-2C92-A64A-C6EB-D5FADA7400DA}"/>
              </a:ext>
            </a:extLst>
          </p:cNvPr>
          <p:cNvSpPr txBox="1">
            <a:spLocks/>
          </p:cNvSpPr>
          <p:nvPr/>
        </p:nvSpPr>
        <p:spPr>
          <a:xfrm>
            <a:off x="648068" y="3428999"/>
            <a:ext cx="5335479" cy="30960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◎募集職種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総合職：３～４名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◎応募資格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年齢：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歳　学歴：高卒以上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◎仕事内容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金融事業・経済事業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en-US" altLang="ja-JP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経済業務において肥料（２０㎏）お米（３０㎏）の取扱あり。</a:t>
            </a:r>
            <a:endParaRPr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◎給与</a:t>
            </a: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168,520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円～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201,830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</a:t>
            </a: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諸手当：通勤手当、家族手当　賞与：年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DD1D7500-A02D-E6E3-DD3A-59EEE442B846}"/>
              </a:ext>
            </a:extLst>
          </p:cNvPr>
          <p:cNvSpPr txBox="1">
            <a:spLocks/>
          </p:cNvSpPr>
          <p:nvPr/>
        </p:nvSpPr>
        <p:spPr>
          <a:xfrm>
            <a:off x="5983549" y="3428999"/>
            <a:ext cx="5560381" cy="3096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◎勤務地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東近江市：旧愛東町、旧湖東町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◎休日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土曜日、日曜日、祝日、年末年始（出番表による出勤あり年７回程度）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問合せ先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JA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湖東　総務部　担当　太田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電話：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0749-45-0552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Fax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0749-45-0904</a:t>
            </a:r>
          </a:p>
          <a:p>
            <a:pPr algn="l"/>
            <a:r>
              <a:rPr lang="ja-JP" altLang="en-US" sz="12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Ｅ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メールアドレス：　</a:t>
            </a:r>
            <a:r>
              <a:rPr lang="en-US" altLang="ja-JP" sz="1200" dirty="0" err="1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koto@jakoto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.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ｊ</a:t>
            </a:r>
            <a:r>
              <a:rPr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as.or.jp</a:t>
            </a:r>
          </a:p>
          <a:p>
            <a:pPr algn="l"/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字幕 8">
            <a:extLst>
              <a:ext uri="{FF2B5EF4-FFF2-40B4-BE49-F238E27FC236}">
                <a16:creationId xmlns:a16="http://schemas.microsoft.com/office/drawing/2014/main" id="{CA4FFEDD-9278-6B0F-3751-9F112EF74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691" y="1354838"/>
            <a:ext cx="9144000" cy="1655762"/>
          </a:xfrm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631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179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JA湖東職員募集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JA職員募集</dc:title>
  <dc:creator>山田 幸雄</dc:creator>
  <cp:lastModifiedBy>太田 好則</cp:lastModifiedBy>
  <cp:revision>5</cp:revision>
  <cp:lastPrinted>2024-04-09T02:12:42Z</cp:lastPrinted>
  <dcterms:created xsi:type="dcterms:W3CDTF">2024-04-09T01:14:21Z</dcterms:created>
  <dcterms:modified xsi:type="dcterms:W3CDTF">2024-04-09T02:17:26Z</dcterms:modified>
</cp:coreProperties>
</file>